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86" r:id="rId6"/>
    <p:sldId id="287" r:id="rId7"/>
    <p:sldId id="262" r:id="rId8"/>
    <p:sldId id="263" r:id="rId9"/>
    <p:sldId id="280" r:id="rId10"/>
    <p:sldId id="267" r:id="rId11"/>
    <p:sldId id="290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3" autoAdjust="0"/>
    <p:restoredTop sz="94619" autoAdjust="0"/>
  </p:normalViewPr>
  <p:slideViewPr>
    <p:cSldViewPr snapToGrid="0">
      <p:cViewPr varScale="1">
        <p:scale>
          <a:sx n="61" d="100"/>
          <a:sy n="61" d="100"/>
        </p:scale>
        <p:origin x="9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pkitten.blogspot.com/2015/06/wednesday-whimsies_10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mark-question-help-2314125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-hwi.org/resources/covid-19-resources/" TargetMode="External"/><Relationship Id="rId2" Type="http://schemas.openxmlformats.org/officeDocument/2006/relationships/hyperlink" Target="https://www.rn.ca.gov/coronavirus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ccc.org/covid-19-faculty-resource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-hwi.org/blog/hwi-brn-webinar-notification-updat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hank-you-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BRN Webinar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Q &amp;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Hosted by Health Workforce Initiative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April 21, 2020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BC070EC-6665-4C44-8E4A-ECE7B04E1D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00261" y="1279801"/>
            <a:ext cx="7172325" cy="429839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C219FF-8E8B-400B-AC7F-8EDB61889A58}"/>
              </a:ext>
            </a:extLst>
          </p:cNvPr>
          <p:cNvSpPr txBox="1"/>
          <p:nvPr/>
        </p:nvSpPr>
        <p:spPr>
          <a:xfrm>
            <a:off x="2100262" y="5558204"/>
            <a:ext cx="71723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ipkitten.blogspot.com/2015/06/wednesday-whimsies_10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22399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3FBF0-20FF-4426-85D8-839BCE3B9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engagement: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2A765-6338-4ED9-9A6B-D2D9E4E9B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This is a positive proactive collaborative approach environment for discussion </a:t>
            </a:r>
          </a:p>
          <a:p>
            <a:pPr lvl="0"/>
            <a:r>
              <a:rPr lang="en-US" dirty="0"/>
              <a:t>All attendees will be muted</a:t>
            </a:r>
          </a:p>
          <a:p>
            <a:pPr lvl="0"/>
            <a:r>
              <a:rPr lang="en-US" dirty="0"/>
              <a:t>Please use the chat room feature for any follow up questions</a:t>
            </a:r>
          </a:p>
          <a:p>
            <a:pPr lvl="0"/>
            <a:r>
              <a:rPr lang="en-US" dirty="0"/>
              <a:t>New questions will be taken once the initial questions have been reviewed</a:t>
            </a:r>
          </a:p>
          <a:p>
            <a:pPr lvl="0"/>
            <a:r>
              <a:rPr lang="en-US" dirty="0"/>
              <a:t>Questions are encouraged as time fits; we will moderate the chat room to be asked at the end of the webinar</a:t>
            </a:r>
          </a:p>
          <a:p>
            <a:pPr lvl="0"/>
            <a:r>
              <a:rPr lang="en-US" dirty="0"/>
              <a:t>Be present, no judgment</a:t>
            </a:r>
          </a:p>
          <a:p>
            <a:pPr lvl="0"/>
            <a:r>
              <a:rPr lang="en-US" dirty="0"/>
              <a:t>The webinar will be recorded and posted on the HWI website for review</a:t>
            </a:r>
          </a:p>
        </p:txBody>
      </p:sp>
    </p:spTree>
    <p:extLst>
      <p:ext uri="{BB962C8B-B14F-4D97-AF65-F5344CB8AC3E}">
        <p14:creationId xmlns:p14="http://schemas.microsoft.com/office/powerpoint/2010/main" val="144661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CF338-052B-4170-A3DE-C9157B8D2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Guest speakers/ 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8C7C-D5FC-48D1-88D1-9ADA71E47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4664075" cy="38496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4EFE6-5735-403D-AF94-D288D11DB29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944601" y="2103120"/>
            <a:ext cx="4664075" cy="3748087"/>
          </a:xfrm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4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FC04-A0E5-48FD-AF51-563280DC7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Topics/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035B-1E34-4F6C-A5DE-FDA1A6E20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Type topics/questions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9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04AAF-847B-4F28-BE8E-5330BC13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953F2-7A75-4CC2-ABB2-FAD62ACB1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2876550" cy="3849624"/>
          </a:xfrm>
        </p:spPr>
        <p:txBody>
          <a:bodyPr/>
          <a:lstStyle/>
          <a:p>
            <a:r>
              <a:rPr lang="en-US" dirty="0"/>
              <a:t>Chat questions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DAE0ED3-AB09-46D6-AF33-C0D87025C8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63551" y="1181099"/>
            <a:ext cx="4294823" cy="429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76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870D-8801-4552-B6D8-87DE659A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E6B22-90E4-466D-AB33-DF2A6F1B1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of Registered Nursing </a:t>
            </a:r>
          </a:p>
          <a:p>
            <a:pPr lvl="1"/>
            <a:r>
              <a:rPr lang="en-US" dirty="0">
                <a:hlinkClick r:id="rId2"/>
              </a:rPr>
              <a:t>https://www.rn.ca.gov/coronavirus.shtml</a:t>
            </a:r>
            <a:endParaRPr lang="en-US" dirty="0"/>
          </a:p>
          <a:p>
            <a:r>
              <a:rPr lang="en-US" dirty="0"/>
              <a:t>Health Workforce Initiative</a:t>
            </a:r>
          </a:p>
          <a:p>
            <a:pPr lvl="1"/>
            <a:r>
              <a:rPr lang="en-US" dirty="0">
                <a:hlinkClick r:id="rId3"/>
              </a:rPr>
              <a:t>https://ca-hwi.org/resources/covid-19-resources/</a:t>
            </a:r>
            <a:endParaRPr lang="en-US" dirty="0"/>
          </a:p>
          <a:p>
            <a:r>
              <a:rPr lang="en-US" dirty="0"/>
              <a:t>Academic Senate for California Community Colleges</a:t>
            </a:r>
          </a:p>
          <a:p>
            <a:pPr lvl="1"/>
            <a:r>
              <a:rPr lang="en-US" dirty="0">
                <a:hlinkClick r:id="rId4"/>
              </a:rPr>
              <a:t>https://asccc.org/covid-19-faculty-resources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0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1F09B-6F9A-402C-B6DF-0FB3DA93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Webinar resource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D6907-C9AF-4C04-84D6-FEA081175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https://ca-hwi.org/blog/hwi-brn-webinar-notification-update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599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oy&#10;&#10;Description automatically generated">
            <a:extLst>
              <a:ext uri="{FF2B5EF4-FFF2-40B4-BE49-F238E27FC236}">
                <a16:creationId xmlns:a16="http://schemas.microsoft.com/office/drawing/2014/main" id="{C64F03F9-9E97-4F41-A620-189531FD2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75365" y="1016301"/>
            <a:ext cx="9041270" cy="48253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F4030A-CC81-4073-AF0A-7337391EEA3E}"/>
              </a:ext>
            </a:extLst>
          </p:cNvPr>
          <p:cNvSpPr txBox="1"/>
          <p:nvPr/>
        </p:nvSpPr>
        <p:spPr>
          <a:xfrm>
            <a:off x="1575365" y="5841698"/>
            <a:ext cx="9041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pngall.com/thank-you-pn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908512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{90EBAD0B-CD52-46DB-ACC3-B375FDA67E8F}tf78438558</Template>
  <TotalTime>0</TotalTime>
  <Words>190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SavonVTI</vt:lpstr>
      <vt:lpstr>BRN Webinar Q &amp; A</vt:lpstr>
      <vt:lpstr>PowerPoint Presentation</vt:lpstr>
      <vt:lpstr>Rules of engagement:</vt:lpstr>
      <vt:lpstr>Guest speakers/ presenters</vt:lpstr>
      <vt:lpstr>Topics/ Questions</vt:lpstr>
      <vt:lpstr>Questions:</vt:lpstr>
      <vt:lpstr>Faculty Resources</vt:lpstr>
      <vt:lpstr>Webinar resource link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2020-04-21T16:22:26Z</dcterms:created>
  <dcterms:modified xsi:type="dcterms:W3CDTF">2020-05-04T18:48:14Z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